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95" r:id="rId3"/>
    <p:sldId id="316" r:id="rId4"/>
    <p:sldId id="317" r:id="rId5"/>
    <p:sldId id="318" r:id="rId6"/>
    <p:sldId id="319" r:id="rId7"/>
    <p:sldId id="315" r:id="rId8"/>
    <p:sldId id="32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9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01ED787-17CE-45D4-B384-CBB1631B4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BE97A-5F5C-4BD2-85C0-7FCC5DC90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1157F-4E8F-4A24-9AEB-78DA50163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CD4B0-6938-4958-B5C6-F58F88EED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0C101-8B24-4361-AD56-B44B137B5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5B77-5664-463F-9ACE-01E236916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2A2B4-E926-42F9-B64C-70F2DADD8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442A-7A19-49FB-ACC1-E41091ADE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C86CE-DEC2-4AD6-BFFF-624FD68EC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15926-D0D4-474B-825B-F9A58413B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08526-A5C1-4F16-8F34-D94687C8A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70E6C-49B1-4987-ADCC-FFF49DE39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F21F48E-ACE2-4473-9902-68BA0658C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44A23C-77D5-4BAB-8171-66D921F429B3}" type="slidenum">
              <a:rPr lang="en-US"/>
              <a:pPr/>
              <a:t>1</a:t>
            </a:fld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404664"/>
            <a:ext cx="6337300" cy="6094561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Unity through humility</a:t>
            </a:r>
            <a:r>
              <a:rPr lang="en-GB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>
              <a:defRPr/>
            </a:pPr>
            <a:endParaRPr lang="en-GB" sz="48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Philippians 2:1 - 4</a:t>
            </a:r>
            <a:endParaRPr lang="en-US" sz="4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2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charset="0"/>
                <a:cs typeface="Arial" charset="0"/>
              </a:rPr>
              <a:t>Unity through humility</a:t>
            </a:r>
            <a:endParaRPr lang="en-US" sz="32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Context of the letter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Paul and Timothy are in prison in Rome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sz="3600" b="1" dirty="0" err="1" smtClean="0">
                <a:latin typeface="Arial" pitchFamily="34" charset="0"/>
                <a:cs typeface="Arial" pitchFamily="34" charset="0"/>
              </a:rPr>
              <a:t>Philippian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 church was the first established in Europe by Paul (Acts 16:12)</a:t>
            </a:r>
          </a:p>
          <a:p>
            <a:pPr marL="609600" indent="-609600" eaLnBrk="1" hangingPunct="1"/>
            <a:endParaRPr lang="en-GB" sz="36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3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charset="0"/>
                <a:cs typeface="Arial" charset="0"/>
              </a:rPr>
              <a:t>Unity through humility</a:t>
            </a:r>
            <a:endParaRPr lang="en-US" sz="32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If ...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Note that in the original Greek the word translated “if” did not convey doubt. It was used for emphasis -“since”</a:t>
            </a:r>
          </a:p>
          <a:p>
            <a:pPr marL="609600" indent="-609600" eaLnBrk="1" hangingPunct="1"/>
            <a:endParaRPr lang="en-GB" sz="36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endParaRPr lang="en-GB" sz="36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4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charset="0"/>
                <a:cs typeface="Arial" charset="0"/>
              </a:rPr>
              <a:t>Unity through humility</a:t>
            </a:r>
            <a:endParaRPr lang="en-US" sz="32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Benefits of being in God’s family (1)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Consolation in Christ – we are saved forever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Comfort of love – God’s love shown to us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Fellowship of (with) the Spirit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Affection, tenderness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Mercy, compassion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5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charset="0"/>
                <a:cs typeface="Arial" charset="0"/>
              </a:rPr>
              <a:t>Unity through humility</a:t>
            </a:r>
            <a:endParaRPr lang="en-US" sz="32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Unity (2)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Maintaining unity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Thoughts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Attitudes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Love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Purpose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Words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Actions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Spirit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6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charset="0"/>
                <a:cs typeface="Arial" charset="0"/>
              </a:rPr>
              <a:t>Unity through humility</a:t>
            </a:r>
            <a:endParaRPr lang="en-US" sz="32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Living unselfishly (3, 4)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In the Church there is:</a:t>
            </a:r>
          </a:p>
          <a:p>
            <a:pPr marL="609600" indent="-609600" eaLnBrk="1" hangingPunct="1">
              <a:buNone/>
            </a:pP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	No room for selfish ambition</a:t>
            </a:r>
          </a:p>
          <a:p>
            <a:pPr marL="609600" indent="-609600" eaLnBrk="1" hangingPunct="1">
              <a:buNone/>
            </a:pP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	No room for conceit and pride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The challenge is to esteem others before self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Put </a:t>
            </a:r>
            <a:r>
              <a:rPr lang="en-GB" sz="3600" b="1" smtClean="0">
                <a:latin typeface="Arial" pitchFamily="34" charset="0"/>
                <a:cs typeface="Arial" pitchFamily="34" charset="0"/>
              </a:rPr>
              <a:t>other people’s 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interests before our 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7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charset="0"/>
                <a:cs typeface="Arial" charset="0"/>
              </a:rPr>
              <a:t>Unity through humility</a:t>
            </a:r>
            <a:endParaRPr lang="en-US" sz="32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3600" b="1" u="sng" dirty="0" smtClean="0">
                <a:latin typeface="Arial" pitchFamily="34" charset="0"/>
                <a:cs typeface="Arial" pitchFamily="34" charset="0"/>
              </a:rPr>
              <a:t>What about us?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“Faith without deeds is dead” (James 2:26)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Our unity with Christ means we need to maintain our unity in love with one another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Having benefited from our union with Jesus we live a life of humble service and love to God and </a:t>
            </a:r>
            <a:r>
              <a:rPr lang="en-GB" b="1" smtClean="0">
                <a:latin typeface="Arial" pitchFamily="34" charset="0"/>
                <a:cs typeface="Arial" pitchFamily="34" charset="0"/>
              </a:rPr>
              <a:t>His people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8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charset="0"/>
                <a:cs typeface="Arial" charset="0"/>
              </a:rPr>
              <a:t>Unity through humility</a:t>
            </a:r>
            <a:endParaRPr lang="en-US" sz="32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None/>
            </a:pPr>
            <a:r>
              <a:rPr lang="en-GB" sz="4000" b="1" dirty="0" smtClean="0">
                <a:latin typeface="Arial" pitchFamily="34" charset="0"/>
                <a:cs typeface="Arial" pitchFamily="34" charset="0"/>
              </a:rPr>
              <a:t>“The greatest men are those who are humble before God. The tallest men are those who bend before God”</a:t>
            </a:r>
          </a:p>
          <a:p>
            <a:pPr marL="609600" indent="-609600" algn="r" eaLnBrk="1" hangingPunct="1">
              <a:buNone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Richard C. Halverson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233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Unity through humility</vt:lpstr>
      <vt:lpstr>Unity through humility</vt:lpstr>
      <vt:lpstr>Unity through humility</vt:lpstr>
      <vt:lpstr>Unity through humility</vt:lpstr>
      <vt:lpstr>Unity through humility</vt:lpstr>
      <vt:lpstr>Unity through humility</vt:lpstr>
      <vt:lpstr>Unity through humility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 For  Everyday Living</dc:title>
  <dc:creator>David Chapman</dc:creator>
  <cp:lastModifiedBy>User</cp:lastModifiedBy>
  <cp:revision>110</cp:revision>
  <dcterms:created xsi:type="dcterms:W3CDTF">2001-02-16T16:28:07Z</dcterms:created>
  <dcterms:modified xsi:type="dcterms:W3CDTF">2019-11-10T08:16:48Z</dcterms:modified>
</cp:coreProperties>
</file>