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5" r:id="rId3"/>
    <p:sldId id="316" r:id="rId4"/>
    <p:sldId id="317" r:id="rId5"/>
    <p:sldId id="318" r:id="rId6"/>
    <p:sldId id="319" r:id="rId7"/>
    <p:sldId id="315" r:id="rId8"/>
    <p:sldId id="32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Unity through humility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2:1 - 4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If ...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Note that in the original Greek the word translated “if” did not convey doubt. It was used for emphasis -“since”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Benefits of being in God’s family (1)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Consolation in Christ – we are saved forever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Comfort of love – God’s love shown to 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Fellowship of (with) the Spirit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Affection, tenderness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Mercy, compassion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Unity (2)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Maintaining unity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Thoughts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Attitudes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Love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Purpose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Words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Actions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Living unselfishly (3, 4)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In the Church there is:</a:t>
            </a:r>
          </a:p>
          <a:p>
            <a:pPr marL="609600" indent="-609600" eaLnBrk="1" hangingPunct="1">
              <a:buNone/>
            </a:pP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	No room for selfish ambition</a:t>
            </a:r>
          </a:p>
          <a:p>
            <a:pPr marL="609600" indent="-609600" eaLnBrk="1" hangingPunct="1">
              <a:buNone/>
            </a:pP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	No room for conceit and pride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challenge is to esteem others before self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Put </a:t>
            </a:r>
            <a:r>
              <a:rPr lang="en-GB" sz="3600" b="1" smtClean="0">
                <a:latin typeface="Arial" pitchFamily="34" charset="0"/>
                <a:cs typeface="Arial" pitchFamily="34" charset="0"/>
              </a:rPr>
              <a:t>other people’s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interests before our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“Faith without deeds is dead” (James 2:26)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Our unity with Christ means we need to maintain our unity in love with one another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Having benefited from our union with Jesus we live a life of humble service and love to God and </a:t>
            </a:r>
            <a:r>
              <a:rPr lang="en-GB" b="1" smtClean="0">
                <a:latin typeface="Arial" pitchFamily="34" charset="0"/>
                <a:cs typeface="Arial" pitchFamily="34" charset="0"/>
              </a:rPr>
              <a:t>His people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Unity through humility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None/>
            </a:pP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“The greatest men are those who are humble before God. The tallest men are those who bend before God”</a:t>
            </a:r>
          </a:p>
          <a:p>
            <a:pPr marL="609600" indent="-609600" algn="r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Richard C. Halverson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233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Unity through humility</vt:lpstr>
      <vt:lpstr>Unity through humility</vt:lpstr>
      <vt:lpstr>Unity through humility</vt:lpstr>
      <vt:lpstr>Unity through humility</vt:lpstr>
      <vt:lpstr>Unity through humility</vt:lpstr>
      <vt:lpstr>Unity through humility</vt:lpstr>
      <vt:lpstr>Unity through humility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110</cp:revision>
  <dcterms:created xsi:type="dcterms:W3CDTF">2001-02-16T16:28:07Z</dcterms:created>
  <dcterms:modified xsi:type="dcterms:W3CDTF">2019-11-10T08:16:48Z</dcterms:modified>
</cp:coreProperties>
</file>